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05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762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719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699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62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08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892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231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18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9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740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25A8-59DD-4829-98E9-DC2CC50E9F3D}" type="datetimeFigureOut">
              <a:rPr lang="ar-SA" smtClean="0"/>
              <a:t>09/02/1441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6410-AA25-4FFB-83D6-9D730351D8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838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10 </a:t>
            </a:r>
            <a:br>
              <a:rPr lang="ar-IQ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تكلمنا سابقا عن حشرة من الخوخ الاخضر التي تصيب التبغ واضرارها ودورة حياتها ومكافحتها</a:t>
            </a:r>
          </a:p>
          <a:p>
            <a:r>
              <a:rPr lang="ar-IQ" dirty="0" smtClean="0"/>
              <a:t>وتكلمنا عن حشرة البق المطرز على زهرة الشمس </a:t>
            </a:r>
          </a:p>
          <a:p>
            <a:r>
              <a:rPr lang="ar-IQ" dirty="0" smtClean="0"/>
              <a:t>سنتكلم اليوم عن حشرات القطن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29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حشرات القطن </a:t>
            </a:r>
            <a:br>
              <a:rPr lang="ar-IQ" dirty="0" smtClean="0"/>
            </a:br>
            <a:r>
              <a:rPr lang="ar-IQ" dirty="0" smtClean="0"/>
              <a:t>1- </a:t>
            </a:r>
            <a:r>
              <a:rPr lang="ar-IQ" dirty="0" err="1" smtClean="0"/>
              <a:t>ثربس</a:t>
            </a:r>
            <a:r>
              <a:rPr lang="ar-IQ" dirty="0" smtClean="0"/>
              <a:t> القطن </a:t>
            </a:r>
            <a:r>
              <a:rPr lang="en-US" i="1" dirty="0" err="1" smtClean="0"/>
              <a:t>Thrips</a:t>
            </a:r>
            <a:r>
              <a:rPr lang="en-US" i="1" dirty="0" smtClean="0"/>
              <a:t> </a:t>
            </a:r>
            <a:r>
              <a:rPr lang="en-US" i="1" dirty="0" err="1" smtClean="0"/>
              <a:t>tabaci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يعود الى رتبة </a:t>
            </a:r>
            <a:r>
              <a:rPr lang="en-US" dirty="0" err="1" smtClean="0"/>
              <a:t>Thysanoptera</a:t>
            </a:r>
            <a:r>
              <a:rPr lang="en-US" dirty="0" smtClean="0"/>
              <a:t> </a:t>
            </a:r>
            <a:r>
              <a:rPr lang="ar-IQ" dirty="0" smtClean="0"/>
              <a:t> تصيب هذه الحشرة محاصيل الحقل مثل البصل والقطن والبرسيم والحنطة </a:t>
            </a:r>
            <a:r>
              <a:rPr lang="ar-IQ" dirty="0" err="1" smtClean="0"/>
              <a:t>والشعيروالباقلاء</a:t>
            </a:r>
            <a:r>
              <a:rPr lang="ar-IQ" dirty="0" smtClean="0"/>
              <a:t> والعدس وبعض الخضروات مثل البا </a:t>
            </a:r>
            <a:r>
              <a:rPr lang="ar-IQ" dirty="0" err="1" smtClean="0"/>
              <a:t>ذنجان</a:t>
            </a:r>
            <a:r>
              <a:rPr lang="ar-IQ" dirty="0" smtClean="0"/>
              <a:t> والفلفل . </a:t>
            </a:r>
          </a:p>
          <a:p>
            <a:r>
              <a:rPr lang="ar-IQ" b="1" dirty="0" smtClean="0"/>
              <a:t>الضرر:</a:t>
            </a:r>
          </a:p>
          <a:p>
            <a:r>
              <a:rPr lang="ar-IQ" dirty="0" smtClean="0"/>
              <a:t>تمتص الحوريات والكاملات العصارة النباتية من الاوراق وتؤدي الى اصفرارها وضعف عام للنبات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230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تشتي على شكل بالغات على الاعشاب والازهار ، ثم في اوائل الربيع تنشط حيث تضع الانثى البيض بكريا بشكل فردي في صفوف منتظمة داخل الانسجة النباتية في السطح العلوي والسفلي </a:t>
            </a:r>
            <a:r>
              <a:rPr lang="ar-IQ" dirty="0" err="1" smtClean="0"/>
              <a:t>للاوراق</a:t>
            </a:r>
            <a:r>
              <a:rPr lang="ar-IQ" dirty="0" smtClean="0"/>
              <a:t> ،  يبلغ عدد 13-54 بيضة \انثى تفقس البيضة عن حورية بعد 2-3 يوم ، وهذا الطور الحوري </a:t>
            </a:r>
            <a:r>
              <a:rPr lang="ar-IQ" dirty="0" err="1" smtClean="0"/>
              <a:t>لايتغذى</a:t>
            </a:r>
            <a:r>
              <a:rPr lang="ar-IQ" dirty="0" smtClean="0"/>
              <a:t>  لن اجزاء فمها ضامرة وتنسلخ بعد 24 ساعة لتعطي  حوريات العمر الثاني وهكذا تستمر بالتغذية والانسلاخ حتى تصل الى الدور البالغ ، للحشرة عدة اجيال بالسنة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490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الزراعية : </a:t>
            </a:r>
          </a:p>
          <a:p>
            <a:r>
              <a:rPr lang="ar-IQ" dirty="0" smtClean="0"/>
              <a:t>أ- العناية بالعمليات الزراعية من غرق وازالة الادغال وتسميد وتنظيم الري .</a:t>
            </a:r>
          </a:p>
          <a:p>
            <a:r>
              <a:rPr lang="ar-IQ" dirty="0" smtClean="0"/>
              <a:t>ب- ترقيع </a:t>
            </a:r>
            <a:r>
              <a:rPr lang="ar-IQ" dirty="0" err="1" smtClean="0"/>
              <a:t>الجورالتي</a:t>
            </a:r>
            <a:r>
              <a:rPr lang="ar-IQ" dirty="0" smtClean="0"/>
              <a:t> </a:t>
            </a:r>
            <a:r>
              <a:rPr lang="ar-IQ" dirty="0" err="1" smtClean="0"/>
              <a:t>تتاثر</a:t>
            </a:r>
            <a:r>
              <a:rPr lang="ar-IQ" dirty="0" smtClean="0"/>
              <a:t> </a:t>
            </a:r>
            <a:r>
              <a:rPr lang="ar-IQ" dirty="0" err="1" smtClean="0"/>
              <a:t>بالاصابة</a:t>
            </a:r>
            <a:r>
              <a:rPr lang="ar-IQ" dirty="0" smtClean="0"/>
              <a:t> </a:t>
            </a:r>
          </a:p>
          <a:p>
            <a:r>
              <a:rPr lang="ar-IQ" dirty="0" smtClean="0"/>
              <a:t>ج- زراعة الاصناف المقاومة للحشرة .</a:t>
            </a:r>
          </a:p>
          <a:p>
            <a:r>
              <a:rPr lang="ar-IQ" dirty="0" smtClean="0"/>
              <a:t>2-الحيوية : استخدام المفترسات مثل الدعاسيق واسد المن وذباب </a:t>
            </a:r>
            <a:r>
              <a:rPr lang="ar-IQ" dirty="0" err="1" smtClean="0"/>
              <a:t>السرفس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الكيميائية : رش مبيد اكتلك 50% بمعدل 6سم\غالون ماء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385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2- ذبابة القطن البيضاء </a:t>
            </a:r>
            <a:r>
              <a:rPr lang="en-US" i="1" dirty="0" err="1" smtClean="0"/>
              <a:t>Bemisia</a:t>
            </a:r>
            <a:r>
              <a:rPr lang="en-US" dirty="0" smtClean="0"/>
              <a:t> </a:t>
            </a:r>
            <a:r>
              <a:rPr lang="en-US" i="1" dirty="0" err="1" smtClean="0"/>
              <a:t>tabaci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الى رتبة </a:t>
            </a:r>
            <a:r>
              <a:rPr lang="en-US" dirty="0" err="1" smtClean="0"/>
              <a:t>Homoptera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 smtClean="0"/>
              <a:t>من اخطر الحشرات التي تصيب الخضر والمحاصيل الحقلية .</a:t>
            </a:r>
          </a:p>
          <a:p>
            <a:r>
              <a:rPr lang="ar-IQ" b="1" dirty="0" smtClean="0"/>
              <a:t>الضرر:</a:t>
            </a:r>
          </a:p>
          <a:p>
            <a:r>
              <a:rPr lang="ar-IQ" dirty="0" smtClean="0"/>
              <a:t>تمتص الحوريات والكاملات العصارة النباتية من الاوراق مما يؤدي الى اصفرار الاوراق وضعف عام للنبات كذلك تنقل الحشرة الكاملة فايروس </a:t>
            </a:r>
            <a:r>
              <a:rPr lang="ar-IQ" dirty="0" err="1" smtClean="0"/>
              <a:t>موزائيك</a:t>
            </a:r>
            <a:r>
              <a:rPr lang="ar-IQ" dirty="0" smtClean="0"/>
              <a:t> التبغ الى النباتات السليمة مما يؤدي الى موت النبات وهذا يؤثر على الحاصل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270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يوضع البيض على السطح السفلي </a:t>
            </a:r>
            <a:r>
              <a:rPr lang="ar-IQ" dirty="0" err="1" smtClean="0"/>
              <a:t>للاوراق</a:t>
            </a:r>
            <a:r>
              <a:rPr lang="ar-IQ" dirty="0" smtClean="0"/>
              <a:t> على شكل حلقة صغيرة وتتكاثر الاناث جنسيا وعذريا ، يفقس البيض بعد 4-17 يوم عن حوريات تنسلخ 4 مرات ويستغرق الدور الحوري 9- 85 يوم وتتحول الى الدور البالغ . </a:t>
            </a:r>
          </a:p>
          <a:p>
            <a:r>
              <a:rPr lang="ar-IQ" b="1" dirty="0" smtClean="0"/>
              <a:t>المكافحة :</a:t>
            </a:r>
          </a:p>
          <a:p>
            <a:r>
              <a:rPr lang="ar-IQ" dirty="0" smtClean="0"/>
              <a:t>الزراعية: </a:t>
            </a:r>
            <a:r>
              <a:rPr lang="ar-IQ" dirty="0" err="1" smtClean="0"/>
              <a:t>ازالةالعوائل</a:t>
            </a:r>
            <a:r>
              <a:rPr lang="ar-IQ" dirty="0" smtClean="0"/>
              <a:t> التي تتربى عليها الحشرة وتقليل .</a:t>
            </a:r>
          </a:p>
          <a:p>
            <a:r>
              <a:rPr lang="ar-IQ" dirty="0" smtClean="0"/>
              <a:t>الحيوية : </a:t>
            </a:r>
            <a:r>
              <a:rPr lang="ar-IQ" dirty="0" err="1" smtClean="0"/>
              <a:t>يتوفرعدد</a:t>
            </a:r>
            <a:r>
              <a:rPr lang="ar-IQ" dirty="0" smtClean="0"/>
              <a:t> من المتطفلات والمفترسات مثل الدعاسيق واسد المن .</a:t>
            </a:r>
          </a:p>
          <a:p>
            <a:r>
              <a:rPr lang="ar-IQ" dirty="0" smtClean="0"/>
              <a:t>الكيميائية : رش النباتات بمبيد </a:t>
            </a:r>
            <a:r>
              <a:rPr lang="ar-IQ" dirty="0" err="1" smtClean="0"/>
              <a:t>الملاثيون</a:t>
            </a:r>
            <a:r>
              <a:rPr lang="ar-IQ" dirty="0" smtClean="0"/>
              <a:t> 57%بمعدل 10 سم\ غالون ماء ولعدة مرات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765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دودة ورق القطن </a:t>
            </a:r>
            <a:r>
              <a:rPr lang="en-US" i="1" dirty="0" err="1" smtClean="0"/>
              <a:t>Spodoptera</a:t>
            </a:r>
            <a:r>
              <a:rPr lang="en-US" i="1" dirty="0" smtClean="0"/>
              <a:t>  </a:t>
            </a:r>
            <a:r>
              <a:rPr lang="en-US" i="1" dirty="0" err="1" smtClean="0"/>
              <a:t>littoralis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تعود الى رتبة </a:t>
            </a:r>
            <a:r>
              <a:rPr lang="en-US" dirty="0" smtClean="0"/>
              <a:t>Lepidoptera  </a:t>
            </a:r>
            <a:r>
              <a:rPr lang="ar-IQ" dirty="0" smtClean="0"/>
              <a:t> تصيب محاصيل الحقل والخضر ونباتات الزينة . </a:t>
            </a:r>
          </a:p>
          <a:p>
            <a:r>
              <a:rPr lang="ar-IQ" b="1" dirty="0" smtClean="0"/>
              <a:t>الضرر:</a:t>
            </a:r>
          </a:p>
          <a:p>
            <a:r>
              <a:rPr lang="ar-IQ" dirty="0" smtClean="0"/>
              <a:t>يعد الدور اليرقي </a:t>
            </a:r>
            <a:r>
              <a:rPr lang="ar-IQ" dirty="0" err="1" smtClean="0"/>
              <a:t>باطواره</a:t>
            </a:r>
            <a:r>
              <a:rPr lang="ar-IQ" dirty="0" smtClean="0"/>
              <a:t> الستة هو الدور الضار ، اذ تتغذى اليرقات في الاعمار الاولى على خلايا البشرة السفلى </a:t>
            </a:r>
            <a:r>
              <a:rPr lang="ar-IQ" dirty="0" err="1" smtClean="0"/>
              <a:t>لاوراق</a:t>
            </a:r>
            <a:r>
              <a:rPr lang="ar-IQ" dirty="0" smtClean="0"/>
              <a:t> القطن اما في </a:t>
            </a:r>
            <a:r>
              <a:rPr lang="ar-IQ" dirty="0" err="1" smtClean="0"/>
              <a:t>الاعمارالمتقدمة</a:t>
            </a:r>
            <a:r>
              <a:rPr lang="ar-IQ" dirty="0" smtClean="0"/>
              <a:t> لليرقات فتبدا بقرض الاوراق قرضا تاما من حواف النصل ، كما تهاجم البراعم الزهرية والازهار والبراعم الورقية وتثقب الجوز الاخضر وعند اشتداد الاصابة </a:t>
            </a:r>
            <a:r>
              <a:rPr lang="ar-IQ" dirty="0" err="1" smtClean="0"/>
              <a:t>فانها</a:t>
            </a:r>
            <a:r>
              <a:rPr lang="ar-IQ" dirty="0" smtClean="0"/>
              <a:t> تجرد نبات القطن من الاوراق كما تكسب الحقل رائحة مميزة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154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7892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406</Words>
  <Application>Microsoft Office PowerPoint</Application>
  <PresentationFormat>عرض على الشاشة (3:4)‏</PresentationFormat>
  <Paragraphs>32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محاضرة 10  </vt:lpstr>
      <vt:lpstr>حشرات القطن  1- ثربس القطن Thrips tabaci</vt:lpstr>
      <vt:lpstr>دورة الحياة </vt:lpstr>
      <vt:lpstr>المكافحة </vt:lpstr>
      <vt:lpstr>2- ذبابة القطن البيضاء Bemisia tabaci</vt:lpstr>
      <vt:lpstr>دورة الحياة</vt:lpstr>
      <vt:lpstr>دودة ورق القطن Spodoptera  littoralis</vt:lpstr>
      <vt:lpstr>دورة الحياة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10  </dc:title>
  <dc:creator>Basra</dc:creator>
  <cp:lastModifiedBy>Basra</cp:lastModifiedBy>
  <cp:revision>25</cp:revision>
  <dcterms:created xsi:type="dcterms:W3CDTF">2019-10-08T05:56:58Z</dcterms:created>
  <dcterms:modified xsi:type="dcterms:W3CDTF">2019-10-08T08:17:25Z</dcterms:modified>
</cp:coreProperties>
</file>